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353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ICD-11, ICD-10 ATPD with its subcategories has been reduced to F23.0 Acute polymorphic psychotic disorder without symptoms of schizophrenia, representing sudden onset of highly variable/fluctuating psychotic symptoms of brief duration (&lt; 3 months), negative symptoms not being present, not including typical schizophrenia of insufficient duration; F23.1 and F23.2 are referred to ICD-11 “Other specified acute and transient psychotic disorder”.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1130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CE7EDE-B7BC-4DC9-A317-E70E014FEF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a-DK" dirty="0"/>
          </a:p>
        </p:txBody>
      </p:sp>
      <p:sp>
        <p:nvSpPr>
          <p:cNvPr id="52226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dirty="0"/>
              <a:t>Differences – Acute and transient psychotic disorders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20"/>
          </p:nvPr>
        </p:nvSpPr>
        <p:spPr>
          <a:xfrm>
            <a:off x="835026" y="2105509"/>
            <a:ext cx="4899024" cy="441521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ym typeface="Arial" charset="0"/>
              </a:rPr>
              <a:t>Acute and transient psychotic disorders - 1 month</a:t>
            </a:r>
          </a:p>
          <a:p>
            <a:pPr lvl="1">
              <a:defRPr/>
            </a:pPr>
            <a:r>
              <a:rPr lang="en-US" sz="1600" dirty="0">
                <a:sym typeface="Arial" charset="0"/>
              </a:rPr>
              <a:t>F23.0: acute polymorphic psychotic disorder without symptoms of schizophrenia</a:t>
            </a:r>
          </a:p>
          <a:p>
            <a:pPr lvl="1">
              <a:defRPr/>
            </a:pPr>
            <a:r>
              <a:rPr lang="en-US" sz="1600" dirty="0">
                <a:sym typeface="Arial" charset="0"/>
              </a:rPr>
              <a:t>F23.1: acute polymorphic psychotic disorder with symptoms of schizophrenia</a:t>
            </a:r>
          </a:p>
          <a:p>
            <a:pPr lvl="1">
              <a:defRPr/>
            </a:pPr>
            <a:r>
              <a:rPr lang="en-US" sz="1600" dirty="0">
                <a:sym typeface="Arial" charset="0"/>
              </a:rPr>
              <a:t>F23.2: acute schizophrenia-like psychotic disorder</a:t>
            </a:r>
          </a:p>
          <a:p>
            <a:pPr lvl="1">
              <a:defRPr/>
            </a:pPr>
            <a:r>
              <a:rPr lang="en-US" sz="1600" dirty="0">
                <a:sym typeface="Arial" charset="0"/>
              </a:rPr>
              <a:t>F23.3: other acute predominantly delusional psychotic disorder</a:t>
            </a:r>
          </a:p>
          <a:p>
            <a:pPr lvl="1">
              <a:defRPr/>
            </a:pPr>
            <a:r>
              <a:rPr lang="en-US" sz="1600" dirty="0">
                <a:sym typeface="Arial" charset="0"/>
              </a:rPr>
              <a:t>F23.8: other acute and transient psychotic disorders</a:t>
            </a:r>
          </a:p>
          <a:p>
            <a:pPr lvl="1">
              <a:defRPr/>
            </a:pPr>
            <a:r>
              <a:rPr lang="en-US" sz="1600" dirty="0">
                <a:sym typeface="Arial" charset="0"/>
              </a:rPr>
              <a:t>F23.9: acute and transient psychotic disorder, unspecified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5F26B-EDE1-47C8-B511-B67B2D5FF42E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137667" y="2107096"/>
            <a:ext cx="5120883" cy="441521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ct val="750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ym typeface="Arial" charset="0"/>
              </a:rPr>
              <a:t>Duration most commonly lasts from few days to 1 month but does not exceed 3 months</a:t>
            </a:r>
          </a:p>
          <a:p>
            <a:r>
              <a:rPr lang="en-US" altLang="en-US" sz="1800" dirty="0">
                <a:sym typeface="Arial" pitchFamily="34" charset="0"/>
              </a:rPr>
              <a:t>6A23: Acute and transient psychotic disorder</a:t>
            </a:r>
          </a:p>
          <a:p>
            <a:pPr lvl="1">
              <a:buFont typeface="Arial" pitchFamily="34" charset="0"/>
              <a:buChar char="•"/>
            </a:pPr>
            <a:r>
              <a:rPr lang="en-US" altLang="en-US" sz="1600" dirty="0">
                <a:sym typeface="Arial" pitchFamily="34" charset="0"/>
              </a:rPr>
              <a:t>6A23.0: Acute and transient psychotic disorder, first episode</a:t>
            </a:r>
          </a:p>
          <a:p>
            <a:pPr lvl="1">
              <a:buFont typeface="Arial" pitchFamily="34" charset="0"/>
              <a:buChar char="•"/>
            </a:pPr>
            <a:r>
              <a:rPr lang="en-US" altLang="en-US" sz="1600" dirty="0">
                <a:sym typeface="Arial" pitchFamily="34" charset="0"/>
              </a:rPr>
              <a:t>6A23.1: Acute and transient psychotic disorder, multiple episodes</a:t>
            </a:r>
          </a:p>
          <a:p>
            <a:pPr lvl="1">
              <a:buFont typeface="Arial" pitchFamily="34" charset="0"/>
              <a:buChar char="•"/>
            </a:pPr>
            <a:r>
              <a:rPr lang="en-US" altLang="en-US" sz="1600" dirty="0">
                <a:sym typeface="Arial" pitchFamily="34" charset="0"/>
              </a:rPr>
              <a:t>6A23.Y: Other specified acute and transient psychotic disorder</a:t>
            </a:r>
          </a:p>
          <a:p>
            <a:pPr lvl="1">
              <a:buFont typeface="Arial" pitchFamily="34" charset="0"/>
              <a:buChar char="•"/>
            </a:pPr>
            <a:r>
              <a:rPr lang="en-US" altLang="en-US" sz="1600" dirty="0">
                <a:sym typeface="Arial" pitchFamily="34" charset="0"/>
              </a:rPr>
              <a:t>6A23.Z: Acute and transient psychotic disorder, unspecified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9" name="Rectangle 8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ICD-11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2" name="Rectangle 11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ICD-10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812451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204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Differences – Acute and transient psychotic disorders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2022-02-23T12:10:21Z</dcterms:modified>
</cp:coreProperties>
</file>